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4" r:id="rId18"/>
    <p:sldId id="292" r:id="rId19"/>
    <p:sldId id="285" r:id="rId20"/>
    <p:sldId id="286" r:id="rId21"/>
    <p:sldId id="287" r:id="rId22"/>
    <p:sldId id="288" r:id="rId23"/>
    <p:sldId id="280" r:id="rId24"/>
    <p:sldId id="281" r:id="rId25"/>
    <p:sldId id="282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4617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61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238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26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526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67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2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43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5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809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EB4F3BC-F83A-4D27-B1F0-310C653B4606}" type="datetimeFigureOut">
              <a:rPr lang="en-IN" smtClean="0"/>
              <a:t>08-08-2018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C3CDF94-B4CC-42E6-A6A1-323963FF859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3113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4856" y="1788454"/>
            <a:ext cx="9762186" cy="2098226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C3S.COM</a:t>
            </a:r>
            <a:br>
              <a:rPr lang="en-US" sz="72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(Campus Connect Classroom Scheduling System)</a:t>
            </a:r>
            <a:endParaRPr lang="en-IN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2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88" y="451893"/>
            <a:ext cx="10882648" cy="59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0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32" y="94669"/>
            <a:ext cx="11419268" cy="793973"/>
          </a:xfrm>
        </p:spPr>
        <p:txBody>
          <a:bodyPr/>
          <a:lstStyle/>
          <a:p>
            <a:pPr algn="just"/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us: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732" y="888642"/>
            <a:ext cx="11230377" cy="5731099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shows the instructor details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94" y="1455312"/>
            <a:ext cx="10979032" cy="49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3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48" y="0"/>
            <a:ext cx="11367751" cy="862885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49" y="862885"/>
            <a:ext cx="11269014" cy="5666704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can be used to provide feedback and queries related to faculty and courses.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72" y="1519708"/>
            <a:ext cx="10869768" cy="470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" y="337511"/>
            <a:ext cx="10972800" cy="61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6" y="107548"/>
            <a:ext cx="11354874" cy="665184"/>
          </a:xfrm>
        </p:spPr>
        <p:txBody>
          <a:bodyPr/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126" y="888642"/>
            <a:ext cx="11217499" cy="58598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login form contains the fields </a:t>
            </a: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namely </a:t>
            </a:r>
            <a:r>
              <a:rPr lang="en-I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Username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Password. It will also contains the Forget Password options. 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4" y="1772768"/>
            <a:ext cx="10728101" cy="468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808" y="1"/>
            <a:ext cx="11374192" cy="618186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809" y="618186"/>
            <a:ext cx="11249695" cy="6143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page is used to register the students in C3S.COM. It contains the various fields i.e. Roll No., Name, DOB, Gender, Email, Contact, Address and Password etc.</a:t>
            </a:r>
          </a:p>
          <a:p>
            <a:pPr marL="0" indent="0"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79" y="1592463"/>
            <a:ext cx="10573554" cy="48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4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90" y="1"/>
            <a:ext cx="11393509" cy="759854"/>
          </a:xfrm>
        </p:spPr>
        <p:txBody>
          <a:bodyPr/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Profile: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91" y="772732"/>
            <a:ext cx="11269014" cy="6085268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page which will appear after the student successfully logins into the system.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2" y="1449495"/>
            <a:ext cx="10929871" cy="50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53674"/>
            <a:ext cx="11020022" cy="65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231820"/>
            <a:ext cx="11101589" cy="64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8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6" y="0"/>
            <a:ext cx="11354873" cy="746975"/>
          </a:xfrm>
        </p:spPr>
        <p:txBody>
          <a:bodyPr/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Classes and Notices: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34" y="837127"/>
            <a:ext cx="10938456" cy="58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16" y="0"/>
            <a:ext cx="11470783" cy="1004552"/>
          </a:xfrm>
        </p:spPr>
        <p:txBody>
          <a:bodyPr/>
          <a:lstStyle/>
          <a:p>
            <a:pPr algn="ctr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005" y="1004551"/>
            <a:ext cx="11230377" cy="5679583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C3S.COM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user friendly web-portal which provides solution to 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related to students.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consists of all the data management and storage facilities that are required for effectively managing a class and teaching multiple courses and subjects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consists of multiple teachers and faculty accounts along with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classroom and subject related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status. 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helps in effectively managing and scheduling batches of students as per their courses and exam priorities.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are as follows: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Paper-Based Process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Timetables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Integration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4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42" y="190652"/>
            <a:ext cx="11088710" cy="64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32" y="0"/>
            <a:ext cx="11419268" cy="862885"/>
          </a:xfrm>
        </p:spPr>
        <p:txBody>
          <a:bodyPr/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66" y="862885"/>
            <a:ext cx="11125199" cy="58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90" y="0"/>
            <a:ext cx="11393510" cy="631065"/>
          </a:xfrm>
        </p:spPr>
        <p:txBody>
          <a:bodyPr/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Sample Paper: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66" y="631064"/>
            <a:ext cx="10998558" cy="6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006" y="1"/>
            <a:ext cx="11341994" cy="638169"/>
          </a:xfrm>
        </p:spPr>
        <p:txBody>
          <a:bodyPr>
            <a:normAutofit/>
          </a:bodyPr>
          <a:lstStyle/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006" y="734095"/>
            <a:ext cx="11140224" cy="59757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web page contain the extra technology for the betterment of the students to gain some extra knowledge.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80" y="1569991"/>
            <a:ext cx="10747420" cy="48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8" y="186671"/>
            <a:ext cx="11032900" cy="65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7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58" y="1"/>
            <a:ext cx="11344141" cy="682580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Curiosity: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859" y="837127"/>
            <a:ext cx="11206765" cy="58212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curiosity page which keeps changes every time the user visit this page and provide the latest and most interesting technical and knowledgeable topics.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9" y="1584968"/>
            <a:ext cx="10702344" cy="507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248" y="0"/>
            <a:ext cx="11367752" cy="746975"/>
          </a:xfrm>
        </p:spPr>
        <p:txBody>
          <a:bodyPr>
            <a:normAutofit/>
          </a:bodyPr>
          <a:lstStyle/>
          <a:p>
            <a:pPr algn="just"/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4" y="862885"/>
            <a:ext cx="11131639" cy="585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6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269584"/>
            <a:ext cx="11024316" cy="629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9099" y="1122363"/>
            <a:ext cx="9766478" cy="1852657"/>
          </a:xfrm>
        </p:spPr>
        <p:txBody>
          <a:bodyPr>
            <a:normAutofit/>
          </a:bodyPr>
          <a:lstStyle/>
          <a:p>
            <a:r>
              <a:rPr lang="en-IN" sz="8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8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2338" y="3820979"/>
            <a:ext cx="4705082" cy="1655762"/>
          </a:xfrm>
        </p:spPr>
        <p:txBody>
          <a:bodyPr>
            <a:noAutofit/>
          </a:bodyPr>
          <a:lstStyle/>
          <a:p>
            <a:pPr algn="r"/>
            <a:r>
              <a:rPr lang="en-I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Amit Kumar Singh</a:t>
            </a:r>
          </a:p>
          <a:p>
            <a:pPr algn="r"/>
            <a:r>
              <a:rPr lang="en-I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No.: 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1509010027</a:t>
            </a:r>
          </a:p>
          <a:p>
            <a:pPr algn="r"/>
            <a:r>
              <a:rPr lang="en-I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Class:</a:t>
            </a:r>
            <a:r>
              <a:rPr lang="en-IN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CS-4A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10" y="334852"/>
            <a:ext cx="11406389" cy="105606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existing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1" y="2804420"/>
            <a:ext cx="10783910" cy="1265305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business process provides facilities such as searching 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students, receives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payments for registering of both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students in their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portals. It provides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support to the students if tutors are available.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2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30" y="334851"/>
            <a:ext cx="11419269" cy="104318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existing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762" y="1867438"/>
            <a:ext cx="11127348" cy="4314422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business system although provides online support but fails to provide online material to the students.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Moreover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materials often provided doesn’t contain total solutions to the problems of the students.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 process to retrieve the progress report of the students and reviewing for the tutors as well. However, existing portals have a large audience to listen and follow.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 provision of direct chatting to the tutors (if they are available) by the existing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3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732" y="450762"/>
            <a:ext cx="11419268" cy="1056068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732" y="2279561"/>
            <a:ext cx="11015729" cy="3026535"/>
          </a:xfrm>
        </p:spPr>
        <p:txBody>
          <a:bodyPr>
            <a:normAutofit/>
          </a:bodyPr>
          <a:lstStyle/>
          <a:p>
            <a:pPr lvl="0"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list of available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searching student or parent.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non payable classes.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authentic study materials (whichever the administrator may find) available for download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all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registered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recent research and development news related to the subject by the administrator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in their respective portals.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06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idx="1"/>
          </p:nvPr>
        </p:nvSpPr>
        <p:spPr>
          <a:xfrm>
            <a:off x="772732" y="953462"/>
            <a:ext cx="11294772" cy="490642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the Project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 system includes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tutors.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each of these are described below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Benefit 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Students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availability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 may find it a flexible mode to study and understand the subject in a better way, as he has guidance of the best teacher’s for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 subjects.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in offline mode the student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won’t be able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put in extra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effort, then it can find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their profile chat section and ask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their doubts and queries.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25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748585" y="1056068"/>
            <a:ext cx="11228768" cy="415987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 to Tutors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tutors may find a good source of income through the web-portal and also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talented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of students whom they wish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 and will be able to forge their path for the future.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may also comment on the performance of the student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They will be able to interact with all the students one-on-one which is not possible in offline classes.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027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610" y="1"/>
            <a:ext cx="11406390" cy="88864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</a:t>
            </a:r>
            <a:r>
              <a:rPr lang="en-US" dirty="0"/>
              <a:t>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0" y="888643"/>
            <a:ext cx="11085535" cy="578261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 of C3S.COM:</a:t>
            </a:r>
            <a:endParaRPr lang="en-IN" dirty="0" smtClean="0"/>
          </a:p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main page of the “C3S.COM”. It contain the basic information related to the “CAMPUS CONNNECT CLASSROOM SCHEDULING SYSTEM”.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60" y="2202288"/>
            <a:ext cx="9362940" cy="43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3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2" y="501492"/>
            <a:ext cx="10856890" cy="585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224</TotalTime>
  <Words>576</Words>
  <Application>Microsoft Office PowerPoint</Application>
  <PresentationFormat>Widescreen</PresentationFormat>
  <Paragraphs>60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Franklin Gothic Book</vt:lpstr>
      <vt:lpstr>Times New Roman</vt:lpstr>
      <vt:lpstr>Crop</vt:lpstr>
      <vt:lpstr>C3S.COM (Campus Connect Classroom Scheduling System)</vt:lpstr>
      <vt:lpstr>Introduction</vt:lpstr>
      <vt:lpstr>Analysis of existing System</vt:lpstr>
      <vt:lpstr>Limitations of the existing System</vt:lpstr>
      <vt:lpstr>Purposes of This Project </vt:lpstr>
      <vt:lpstr>PowerPoint Presentation</vt:lpstr>
      <vt:lpstr>PowerPoint Presentation</vt:lpstr>
      <vt:lpstr>Output Screens </vt:lpstr>
      <vt:lpstr>PowerPoint Presentation</vt:lpstr>
      <vt:lpstr>PowerPoint Presentation</vt:lpstr>
      <vt:lpstr>About us:</vt:lpstr>
      <vt:lpstr>Contact Us:</vt:lpstr>
      <vt:lpstr>PowerPoint Presentation</vt:lpstr>
      <vt:lpstr>Login:</vt:lpstr>
      <vt:lpstr>Register:</vt:lpstr>
      <vt:lpstr>Profile:</vt:lpstr>
      <vt:lpstr>PowerPoint Presentation</vt:lpstr>
      <vt:lpstr>PowerPoint Presentation</vt:lpstr>
      <vt:lpstr>Classes and Notices:</vt:lpstr>
      <vt:lpstr>PowerPoint Presentation</vt:lpstr>
      <vt:lpstr>Books:</vt:lpstr>
      <vt:lpstr>Sample Paper:</vt:lpstr>
      <vt:lpstr>Technologies:</vt:lpstr>
      <vt:lpstr>PowerPoint Presentation</vt:lpstr>
      <vt:lpstr>Curiosity:</vt:lpstr>
      <vt:lpstr>Contact Us: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C3S.COM</dc:title>
  <dc:creator>Amit Kumar Singh</dc:creator>
  <cp:lastModifiedBy>Amit Kumar Singh</cp:lastModifiedBy>
  <cp:revision>79</cp:revision>
  <dcterms:created xsi:type="dcterms:W3CDTF">2018-08-06T19:07:06Z</dcterms:created>
  <dcterms:modified xsi:type="dcterms:W3CDTF">2018-08-08T04:51:19Z</dcterms:modified>
</cp:coreProperties>
</file>